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5" r:id="rId5"/>
    <p:sldId id="310" r:id="rId6"/>
    <p:sldId id="312" r:id="rId7"/>
    <p:sldId id="313" r:id="rId8"/>
    <p:sldId id="317" r:id="rId9"/>
    <p:sldId id="315" r:id="rId10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0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0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2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2540" y="1447800"/>
            <a:ext cx="10118725" cy="8883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Towards Explainable Harmful Meme Detection through Multimodal Debate between Large Language Models</a:t>
            </a:r>
            <a:endParaRPr 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75965" y="464820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code:https://github.com/HKBUNLP/ExplainHM-WWW2024.</a:t>
            </a:r>
            <a:endParaRPr lang="en-US" alt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2454910"/>
            <a:ext cx="9547860" cy="181102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568180" y="52705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’24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1200" y="137160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1)</a:t>
            </a:r>
            <a:r>
              <a:t>However, these approaches for harmful meme detection only capture superficial harmfulness patterns for classification in a black-box manner , which often overlooks or oversimplifies the supportive basis to explain the final harmfulness prediction.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91200" y="2895600"/>
            <a:ext cx="6096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2)In contrast, conventional detection models lack such natural sentences with multimodal reasoning chains, hindering their ability to provide informative explanations for harmfulness predictions.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71600"/>
            <a:ext cx="5668645" cy="4728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03680"/>
            <a:ext cx="10704195" cy="4954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00200"/>
            <a:ext cx="5219700" cy="600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09800"/>
            <a:ext cx="5495925" cy="495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450" y="2819400"/>
            <a:ext cx="5705475" cy="600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3419475"/>
            <a:ext cx="5934075" cy="9334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4311650"/>
            <a:ext cx="6219825" cy="6477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5257800"/>
            <a:ext cx="5381625" cy="6667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828800"/>
            <a:ext cx="5411470" cy="1543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57400"/>
            <a:ext cx="10898505" cy="3566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" y="1600200"/>
            <a:ext cx="4519930" cy="27133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676400"/>
            <a:ext cx="5413375" cy="25234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343400"/>
            <a:ext cx="4848860" cy="20605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199890"/>
            <a:ext cx="5727065" cy="2399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3368675" cy="5633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518920"/>
            <a:ext cx="7370445" cy="229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2212</Words>
  <Application>WPS 演示</Application>
  <PresentationFormat>On-screen Show (4:3)</PresentationFormat>
  <Paragraphs>122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37</cp:revision>
  <dcterms:created xsi:type="dcterms:W3CDTF">2023-09-17T03:47:00Z</dcterms:created>
  <dcterms:modified xsi:type="dcterms:W3CDTF">2024-09-27T02:42:42Z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2023-09-24T00:00:00Z</vt:filetime>
  </property>
  <property fmtid="{D5CDD505-2E9C-101B-9397-08002B2CF9AE}" pid="5" name="ICV">
    <vt:lpwstr>ECC712784BA04E77A19E0163F0CADEE8_13</vt:lpwstr>
  </property>
  <property fmtid="{D5CDD505-2E9C-101B-9397-08002B2CF9AE}" pid="6" name="KSOProductBuildVer">
    <vt:lpwstr>2052-12.1.0.18276</vt:lpwstr>
  </property>
</Properties>
</file>